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C67AF-2DB3-541B-9E33-F3D903EAF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02379-B75B-0E91-FA03-DAC38CEA3B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F9C8F-9C44-884B-B835-05C21BCD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DAB1-A962-497E-A7F8-CFFD53B3DE58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5AED3-845E-6FD9-484D-0D8E44D06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3F33D-EB37-D8DE-6637-90682D70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68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6F25-409F-BBCF-A738-DD581C75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FEB6F4-3605-C5B3-C416-63A38D1C3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C669D-1C65-2ADE-0DA4-CE7EEB3AB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DAB1-A962-497E-A7F8-CFFD53B3DE58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9F583-5070-3D4F-5621-97F3D8C2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E7F64-A63A-43B1-0A5E-C9E3E79A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945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0EF552-778C-416D-2211-C6F0677E5E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25295-6C4A-4F21-35CB-D395FBDE7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B5A9E-E150-7E0F-7136-EB1BFACE3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DAB1-A962-497E-A7F8-CFFD53B3DE58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D1A70-2AD6-C4F5-3A34-B7CB9B934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DA95B-76E6-747E-397B-24F28A21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8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CCE9-DF6B-19F9-8E82-BB97F60E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D39EA-23A0-989E-597B-EEC75A368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01231-7F3C-2334-A9EA-98D6B1690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DAB1-A962-497E-A7F8-CFFD53B3DE58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57D9F-7EE8-86ED-F9F2-BE9A45EC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2F51B-D5DA-2732-56CF-44CB8EC94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55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42752-5517-85A5-67F9-5F5B7C03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4FCFB-1505-B90C-EEEF-B67F25F84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C8C5A-FF65-D415-0FD5-906257DEB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DAB1-A962-497E-A7F8-CFFD53B3DE58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EEB56-5726-CBDE-FE57-191F6709B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79094-C225-1A39-4EB1-C22C589DE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81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69C1A-4466-5B50-7FE6-507FF3D1E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2A44F-5087-BC99-6EF9-9EE056AFA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D7F73-0652-970F-8A56-0BEA63851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C0BE3-5BAD-41FE-D098-7F6A8AAEB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DAB1-A962-497E-A7F8-CFFD53B3DE58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0926E-734E-29B2-B77F-EB9058A00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11082-045D-BB94-BEED-624F0E16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525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3C83-0BC7-B1BB-A00D-D68F773C1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48EF1-9380-5A83-39B7-8B9B86346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8331E-F0EF-5145-6E89-3A7FC2E58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927F5-AA34-F0E1-5987-23EAE7545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BEDF1-87AF-220A-E3D4-06A169C1CB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944E4-E1E6-79A8-7C9E-28851A12F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DAB1-A962-497E-A7F8-CFFD53B3DE58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269916-D131-D83C-E02F-EE444743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F9B658-7009-13DD-8313-197A4CC8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90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AB1D-1494-5AB6-8B7F-C625981AC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6F272-88E1-9D14-B163-527F3C95A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DAB1-A962-497E-A7F8-CFFD53B3DE58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A3F70-AE9D-379F-1D3C-5AECE2172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2FBC2-B867-B241-D346-8E50154DE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601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37504-B9E2-E681-5615-137A7BAB5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DAB1-A962-497E-A7F8-CFFD53B3DE58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DD26B-DD31-A668-736D-2313C8AF6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910A0-4A2D-B05D-7936-BC633598C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433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3285C-55D3-790C-1B17-416842366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1A45C-C9BB-4078-E2F7-22ADEF63B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FB7563-9354-90B1-8CBD-205DF272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E1593-08BC-DA2D-9008-88E073D0A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DAB1-A962-497E-A7F8-CFFD53B3DE58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9FC38-8FAF-0082-94AD-629AAF39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7CF1F-301A-5108-2554-3E3870F20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079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7DB8-FC0E-2499-C28A-1C9A4D6F8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20A113-C5B7-2976-CCF3-200EE7B0B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8EE02-B2B8-5557-C647-D2788489A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4DA9A-59EC-AECF-E2F9-6CB813384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DAB1-A962-497E-A7F8-CFFD53B3DE58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3EA6C-C3CD-3FDE-5E5A-9A06E759F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9CDB9-9ACA-FB1A-D06C-B8BFD687F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74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54000">
              <a:schemeClr val="bg1">
                <a:lumMod val="0"/>
                <a:lumOff val="10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B4292A-E726-9587-A362-29D7D5B12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513CB-223A-3BE1-4944-2849C55A6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A9CC5-F8D9-D000-5CF2-E2186D7B4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CDAB1-A962-497E-A7F8-CFFD53B3DE58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A2E7A-2F66-ABA7-041B-0BFEC231E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D817C-87D2-23AF-2535-5FBB32745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56D6A-82A2-47C8-BF48-887DF512A8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07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1D370BD-2A98-69E4-055C-3809E3CD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57200"/>
            <a:ext cx="6781800" cy="60579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24052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54000">
              <a:schemeClr val="bg1">
                <a:lumMod val="0"/>
                <a:lumOff val="100000"/>
              </a:schemeClr>
            </a:gs>
            <a:gs pos="100000">
              <a:srgbClr val="002060">
                <a:lumMod val="100000"/>
                <a:alpha val="81000"/>
              </a:srgb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xagon 37">
            <a:extLst>
              <a:ext uri="{FF2B5EF4-FFF2-40B4-BE49-F238E27FC236}">
                <a16:creationId xmlns:a16="http://schemas.microsoft.com/office/drawing/2014/main" id="{C783B68C-EA70-5704-44AA-D6DF57978FFF}"/>
              </a:ext>
            </a:extLst>
          </p:cNvPr>
          <p:cNvSpPr/>
          <p:nvPr/>
        </p:nvSpPr>
        <p:spPr>
          <a:xfrm>
            <a:off x="62204" y="5457107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087D4936-2439-89BB-9FFD-DF690DC7CDFB}"/>
              </a:ext>
            </a:extLst>
          </p:cNvPr>
          <p:cNvSpPr/>
          <p:nvPr/>
        </p:nvSpPr>
        <p:spPr>
          <a:xfrm>
            <a:off x="7992788" y="4421043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9E73450-BF71-83CB-B7F3-C041B67C869E}"/>
              </a:ext>
            </a:extLst>
          </p:cNvPr>
          <p:cNvSpPr/>
          <p:nvPr/>
        </p:nvSpPr>
        <p:spPr>
          <a:xfrm>
            <a:off x="1329803" y="3735293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C2AD2D65-CFF9-2A40-9F6C-CE7E58AA2672}"/>
              </a:ext>
            </a:extLst>
          </p:cNvPr>
          <p:cNvSpPr/>
          <p:nvPr/>
        </p:nvSpPr>
        <p:spPr>
          <a:xfrm>
            <a:off x="2197359" y="4488615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E10F2FD8-C6D5-33CE-1349-72C6F3DE33E0}"/>
              </a:ext>
            </a:extLst>
          </p:cNvPr>
          <p:cNvSpPr/>
          <p:nvPr/>
        </p:nvSpPr>
        <p:spPr>
          <a:xfrm>
            <a:off x="6995698" y="2975575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7B983FCB-1035-07FA-C7D0-F90CD42C02FC}"/>
              </a:ext>
            </a:extLst>
          </p:cNvPr>
          <p:cNvSpPr/>
          <p:nvPr/>
        </p:nvSpPr>
        <p:spPr>
          <a:xfrm>
            <a:off x="9535242" y="2239916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B065C47F-F316-B213-3775-1D2A31A8CC48}"/>
              </a:ext>
            </a:extLst>
          </p:cNvPr>
          <p:cNvSpPr/>
          <p:nvPr/>
        </p:nvSpPr>
        <p:spPr>
          <a:xfrm>
            <a:off x="9535242" y="760802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2576CAF5-2163-6072-5C61-16DF89B6221D}"/>
              </a:ext>
            </a:extLst>
          </p:cNvPr>
          <p:cNvSpPr/>
          <p:nvPr/>
        </p:nvSpPr>
        <p:spPr>
          <a:xfrm>
            <a:off x="4900904" y="-1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2B1D2-AD78-985E-26AA-4143475D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50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Arial Narrow" panose="020B0606020202030204" pitchFamily="34" charset="0"/>
              </a:rPr>
              <a:t>OUR TEAM</a:t>
            </a:r>
            <a:endParaRPr lang="en-GB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75A35-C7C4-D58C-33CC-5A01FE77F5FA}"/>
              </a:ext>
            </a:extLst>
          </p:cNvPr>
          <p:cNvSpPr txBox="1"/>
          <p:nvPr/>
        </p:nvSpPr>
        <p:spPr>
          <a:xfrm>
            <a:off x="8418083" y="5927392"/>
            <a:ext cx="25120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Mitko Milenov Doychev</a:t>
            </a:r>
          </a:p>
          <a:p>
            <a:pPr algn="ctr"/>
            <a:r>
              <a:rPr lang="en-GB" sz="2000" b="1" i="0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HTML 5 &amp; CSS 3</a:t>
            </a:r>
          </a:p>
          <a:p>
            <a:endParaRPr lang="en-GB" sz="2000" b="1" dirty="0">
              <a:latin typeface="Arial Narrow" panose="020B0606020202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4444E2-8653-5DFA-0848-3277FAB09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379" y="4375400"/>
            <a:ext cx="1551992" cy="155199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52E3D0-918C-5C1C-8471-F35B505D6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885" y="4375400"/>
            <a:ext cx="1551992" cy="155199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C3D524-855E-EC1E-0E4E-2112BF520DC7}"/>
              </a:ext>
            </a:extLst>
          </p:cNvPr>
          <p:cNvSpPr txBox="1"/>
          <p:nvPr/>
        </p:nvSpPr>
        <p:spPr>
          <a:xfrm>
            <a:off x="1316589" y="5927392"/>
            <a:ext cx="2402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Milko Stoyanov Barev</a:t>
            </a:r>
          </a:p>
          <a:p>
            <a:pPr algn="ctr"/>
            <a:r>
              <a:rPr lang="en-GB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SCRUM Trainer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F07715-D7CA-0276-C97A-1F93984F3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379" y="1529707"/>
            <a:ext cx="1551992" cy="1551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E853EC-8B20-89FE-C44C-C6AFA073BCBD}"/>
              </a:ext>
            </a:extLst>
          </p:cNvPr>
          <p:cNvSpPr txBox="1"/>
          <p:nvPr/>
        </p:nvSpPr>
        <p:spPr>
          <a:xfrm>
            <a:off x="8151516" y="3079337"/>
            <a:ext cx="2935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Arial Narrow" panose="020B0606020202030204" pitchFamily="34" charset="0"/>
              </a:rPr>
              <a:t>Georgi Nikolaev Subashev</a:t>
            </a:r>
          </a:p>
          <a:p>
            <a:pPr algn="ctr"/>
            <a:r>
              <a:rPr lang="en-US" sz="2000" b="1" dirty="0">
                <a:solidFill>
                  <a:srgbClr val="00B0F0"/>
                </a:solidFill>
                <a:latin typeface="Arial Narrow" panose="020B0606020202030204" pitchFamily="34" charset="0"/>
              </a:rPr>
              <a:t>Designer</a:t>
            </a:r>
            <a:endParaRPr lang="en-GB" sz="2000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82B955-4423-59F7-83BB-2E692DCA4F26}"/>
              </a:ext>
            </a:extLst>
          </p:cNvPr>
          <p:cNvSpPr txBox="1"/>
          <p:nvPr/>
        </p:nvSpPr>
        <p:spPr>
          <a:xfrm>
            <a:off x="1067673" y="3079337"/>
            <a:ext cx="29275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B0F0"/>
                </a:solidFill>
                <a:latin typeface="Arial Narrow" panose="020B0606020202030204" pitchFamily="34" charset="0"/>
              </a:rPr>
              <a:t>Alex Martinov Semerdzhiev</a:t>
            </a:r>
            <a:endParaRPr lang="bg-BG" sz="2000" b="1" dirty="0">
              <a:solidFill>
                <a:srgbClr val="00B0F0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GB" sz="2000" b="1" i="0" dirty="0">
                <a:solidFill>
                  <a:srgbClr val="00B0F0"/>
                </a:solidFill>
                <a:effectLst/>
                <a:latin typeface="Arial Narrow" panose="020B0606020202030204" pitchFamily="34" charset="0"/>
              </a:rPr>
              <a:t>HTML 5 &amp; CSS 3</a:t>
            </a:r>
          </a:p>
          <a:p>
            <a:endParaRPr lang="en-GB" sz="2000" b="1" dirty="0">
              <a:latin typeface="Arial Narrow" panose="020B0606020202030204" pitchFamily="34" charset="0"/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B53D39E8-423D-7194-7180-2E5EB1DFCEA7}"/>
              </a:ext>
            </a:extLst>
          </p:cNvPr>
          <p:cNvSpPr/>
          <p:nvPr/>
        </p:nvSpPr>
        <p:spPr>
          <a:xfrm>
            <a:off x="1067673" y="738111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rgbClr val="65D7F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02D5A402-94A4-55F7-65A9-481B207060E1}"/>
              </a:ext>
            </a:extLst>
          </p:cNvPr>
          <p:cNvSpPr/>
          <p:nvPr/>
        </p:nvSpPr>
        <p:spPr>
          <a:xfrm>
            <a:off x="0" y="0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rgbClr val="65D7F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F0A4FEC-0B40-098C-C15B-817D0EFD4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069" y="1529707"/>
            <a:ext cx="1524808" cy="15496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Hexagon 27">
            <a:extLst>
              <a:ext uri="{FF2B5EF4-FFF2-40B4-BE49-F238E27FC236}">
                <a16:creationId xmlns:a16="http://schemas.microsoft.com/office/drawing/2014/main" id="{E1EB877C-994E-9D14-7383-34ED460A2A02}"/>
              </a:ext>
            </a:extLst>
          </p:cNvPr>
          <p:cNvSpPr/>
          <p:nvPr/>
        </p:nvSpPr>
        <p:spPr>
          <a:xfrm>
            <a:off x="0" y="1500360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rgbClr val="65D7F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19A47D4-54B7-512F-07E4-5E6C0FE57589}"/>
              </a:ext>
            </a:extLst>
          </p:cNvPr>
          <p:cNvSpPr/>
          <p:nvPr/>
        </p:nvSpPr>
        <p:spPr>
          <a:xfrm>
            <a:off x="3687338" y="1523876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rgbClr val="65D7F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BCDE42E9-0D36-453E-AF26-772BC4259729}"/>
              </a:ext>
            </a:extLst>
          </p:cNvPr>
          <p:cNvSpPr/>
          <p:nvPr/>
        </p:nvSpPr>
        <p:spPr>
          <a:xfrm>
            <a:off x="10640008" y="1500359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3A9707FE-3EDB-8330-BF21-9D8FDAC8F67E}"/>
              </a:ext>
            </a:extLst>
          </p:cNvPr>
          <p:cNvSpPr/>
          <p:nvPr/>
        </p:nvSpPr>
        <p:spPr>
          <a:xfrm>
            <a:off x="10706933" y="2975575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46EDCA19-9EE6-E87C-651B-069CEFBC4913}"/>
              </a:ext>
            </a:extLst>
          </p:cNvPr>
          <p:cNvSpPr/>
          <p:nvPr/>
        </p:nvSpPr>
        <p:spPr>
          <a:xfrm>
            <a:off x="4900904" y="4423922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6FB3DFAB-0540-F632-22D9-F974AF55DDAE}"/>
              </a:ext>
            </a:extLst>
          </p:cNvPr>
          <p:cNvSpPr/>
          <p:nvPr/>
        </p:nvSpPr>
        <p:spPr>
          <a:xfrm>
            <a:off x="6446846" y="5264610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D7470C63-E5E7-B992-D0BF-2013180EEB42}"/>
              </a:ext>
            </a:extLst>
          </p:cNvPr>
          <p:cNvSpPr/>
          <p:nvPr/>
        </p:nvSpPr>
        <p:spPr>
          <a:xfrm>
            <a:off x="3687338" y="5507048"/>
            <a:ext cx="1551992" cy="1325563"/>
          </a:xfrm>
          <a:prstGeom prst="hexagon">
            <a:avLst>
              <a:gd name="adj" fmla="val 40486"/>
              <a:gd name="vf" fmla="val 1154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06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54000">
              <a:schemeClr val="bg1">
                <a:lumMod val="0"/>
                <a:lumOff val="100000"/>
              </a:schemeClr>
            </a:gs>
            <a:gs pos="100000">
              <a:srgbClr val="002060">
                <a:alpha val="87000"/>
              </a:srgb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6508-208C-C39E-861A-DA68B03A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Arial Narrow" panose="020B0606020202030204" pitchFamily="34" charset="0"/>
              </a:rPr>
              <a:t>TECHNOLOGY USED</a:t>
            </a:r>
            <a:endParaRPr lang="en-GB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  <p:pic>
        <p:nvPicPr>
          <p:cNvPr id="3074" name="Picture 2" descr="Microsoft Teams - Microsoft Q&amp;A">
            <a:extLst>
              <a:ext uri="{FF2B5EF4-FFF2-40B4-BE49-F238E27FC236}">
                <a16:creationId xmlns:a16="http://schemas.microsoft.com/office/drawing/2014/main" id="{0B6F1333-8F95-D3CE-BDBB-BB2F30D0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38" y="1690689"/>
            <a:ext cx="1746380" cy="1746380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icrosoft Apps">
            <a:extLst>
              <a:ext uri="{FF2B5EF4-FFF2-40B4-BE49-F238E27FC236}">
                <a16:creationId xmlns:a16="http://schemas.microsoft.com/office/drawing/2014/main" id="{646D8E55-5A77-4CD4-0517-E5403C52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449" y="1682618"/>
            <a:ext cx="1746381" cy="1746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iscord – Чат и време заедно – Приложения в Google Play">
            <a:extLst>
              <a:ext uri="{FF2B5EF4-FFF2-40B4-BE49-F238E27FC236}">
                <a16:creationId xmlns:a16="http://schemas.microsoft.com/office/drawing/2014/main" id="{F0C0D075-F8A1-784B-B80D-0263C1C68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97" y="1690688"/>
            <a:ext cx="1746381" cy="1746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icrosoft Word: Edit Documents – Приложения в Google Play">
            <a:extLst>
              <a:ext uri="{FF2B5EF4-FFF2-40B4-BE49-F238E27FC236}">
                <a16:creationId xmlns:a16="http://schemas.microsoft.com/office/drawing/2014/main" id="{02D0B524-0C05-25D5-70A8-7C47BBA20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4424363"/>
            <a:ext cx="1746380" cy="174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155BCE29-8142-151C-6097-645CD55F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089" y="4423383"/>
            <a:ext cx="1746382" cy="174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GitHub - Wikipedia">
            <a:extLst>
              <a:ext uri="{FF2B5EF4-FFF2-40B4-BE49-F238E27FC236}">
                <a16:creationId xmlns:a16="http://schemas.microsoft.com/office/drawing/2014/main" id="{EEE8EA21-D6D3-48C4-0C46-0C03B0AC7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97" y="4423382"/>
            <a:ext cx="1746383" cy="1746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Download Microsoft PowerPoint Logo in SVG Vector or PNG File Format - Logo .wine">
            <a:extLst>
              <a:ext uri="{FF2B5EF4-FFF2-40B4-BE49-F238E27FC236}">
                <a16:creationId xmlns:a16="http://schemas.microsoft.com/office/drawing/2014/main" id="{BDD0D10D-36C4-DCC5-6E24-C5A88D94C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566" y="1297781"/>
            <a:ext cx="3774084" cy="2516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Git - Logo Downloads">
            <a:extLst>
              <a:ext uri="{FF2B5EF4-FFF2-40B4-BE49-F238E27FC236}">
                <a16:creationId xmlns:a16="http://schemas.microsoft.com/office/drawing/2014/main" id="{1669AFB7-7F99-6051-7DE8-9937685EE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35" y="1690688"/>
            <a:ext cx="1827731" cy="18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Microsoft Excel - Wikipedia">
            <a:extLst>
              <a:ext uri="{FF2B5EF4-FFF2-40B4-BE49-F238E27FC236}">
                <a16:creationId xmlns:a16="http://schemas.microsoft.com/office/drawing/2014/main" id="{169D0C22-B989-FE1A-B958-4DFCD907B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35" y="4423382"/>
            <a:ext cx="1883827" cy="174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451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DCFE-0D34-AD98-D03F-4E4EC45A2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00B0F0"/>
                </a:solidFill>
                <a:latin typeface="Arial Narrow" panose="020B0606020202030204" pitchFamily="34" charset="0"/>
              </a:rPr>
              <a:t>THANKS FOR THE ATTENTION!</a:t>
            </a:r>
            <a:endParaRPr lang="en-GB" sz="4800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D8A7F-9F9E-E77A-C5CA-06FA481F0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3788"/>
            <a:ext cx="10515600" cy="6827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65D7FF"/>
                </a:solidFill>
                <a:latin typeface="Arial Narrow" panose="020B0606020202030204" pitchFamily="34" charset="0"/>
              </a:rPr>
              <a:t>Time for the code!</a:t>
            </a:r>
            <a:endParaRPr lang="en-GB" sz="4000" b="1" dirty="0">
              <a:solidFill>
                <a:srgbClr val="65D7FF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528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39</Words>
  <Application>Microsoft Office PowerPoint</Application>
  <PresentationFormat>Widescreen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Arial Narrow</vt:lpstr>
      <vt:lpstr>Calibri</vt:lpstr>
      <vt:lpstr>Calibri Light</vt:lpstr>
      <vt:lpstr>Office Theme</vt:lpstr>
      <vt:lpstr>PowerPoint Presentation</vt:lpstr>
      <vt:lpstr>OUR TEAM</vt:lpstr>
      <vt:lpstr>TECHNOLOGY USED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Георги Николаев Субашев</dc:creator>
  <cp:lastModifiedBy>Милко Стоянов Барев</cp:lastModifiedBy>
  <cp:revision>3</cp:revision>
  <dcterms:created xsi:type="dcterms:W3CDTF">2023-06-04T20:17:02Z</dcterms:created>
  <dcterms:modified xsi:type="dcterms:W3CDTF">2023-06-07T11:15:23Z</dcterms:modified>
</cp:coreProperties>
</file>